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" name="Google Shape;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d3f6f1a1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g29d3f6f1a17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">
  <p:cSld name="Custom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SnpAAX9CkIc" TargetMode="External"/><Relationship Id="rId4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709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709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2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GMTK is powered by Patreon - https://www.patreon.com/GameMakersToolkit&#10;&#10;From Breath of the Wild to Watch Dogs 2, we’re seeing a boom in so-called “systemic games”. What does that mean, how do they work, and what makes them tick?&#10;&#10;=== Sources and Resources ===&#10;&#10;- Sources&#10;&#10;Aleissia Laidacker - Systems Are Everywhere | GCAP 2016&#10;https://www.youtube.com/watch?v=Gelpn4mksXQ&#10;&#10;Raphael Colantonio, Harvey Smith - Empowering the Player in a Story-Rich World | GDC 2013&#10;https://www.gdcvault.com/play/1018062/Empowering-the-Player-in-a &#10;&#10;Why Dwarf Fortress started killing cats - Here's A Thing | Eurogamer&#10;https://www.youtube.com/watch?v=6yWf6BHqiWM&#10;&#10;The uncertain future of games like Deus Ex and Dishonored | PC Gamer&#10;http://www.pcgamer.com/the-uncertain-future-of-games-like-deus-ex-and-dishonored/&#10;&#10;- Additional resources&#10;&#10;Nels Anderson - How Systems Will Save Us All! | Full Indie 2014&#10;https://www.youtube.com/watch?v=X8w1ScEulfU&#10;&#10;Harvey Smith, Randy Smith - Would the Real Emergent Gameplay Please Stand Up? | GDC 2004&#10;https://www.gdcvault.com/play/1013560/Would-the-Real-Emergent-Gameplay&#10;&#10;Nintendo - Breaking Conventions with The Legend of Zelda: Breath of the Wild | GDC 2017&#10;https://www.youtube.com/watch?v=QyMsF31NdNc &#10;&#10;[ZIP] Clint Hocking - Designing to Promote Intentional Play | GDC 2006&#10;http://clicknothing.typepad.com/Design/hockingc_GDC06_Intentionality.zip &#10;&#10;What Works and Why Emergence | Rock Paper Shotgun&#10;https://www.rockpapershotgun.com/2018/01/30/what-works-and-why-emergence/ &#10;&#10;Nick Popovich - A Thousand Tiny Tales: Emergent Storytelling in Slime Rancher | GDC 2017&#10;https://www.youtube.com/watch?v=GbVFa89kUhw&#10;&#10;Mike Sellers - A Systemic Approach to Systemic Design | Sweden Game Arena 2015&#10;https://www.youtube.com/watch?v=HR8EmTyJz9A&#10;&#10;=== Chapters ===&#10;&#10;00:00 - What is a Systemic Game?&#10;01:41 - How Systemic Games Work&#10;02:31 - Making Interesting Plans&#10;03:51 - Creating Drama and Surprise&#10;04:44 -Awareness Between Many Systems&#10;05:32 - Consistent Rules&#10;07:03 - Unstable Systems&#10;07:34 - Encouraging Emergent Play&#10;08:18 - Giving Players Options&#10;08:44 - Non-linear Missions&#10;09:49 - Creating a Unique Experience&#10;10:44 - History of Systemic Design&#10;12:31 - Patreon Credits&#10;&#10;=== Games Shown ===&#10;&#10;The Legend of Zelda: Breath of the Wild (Nintendo, 2017)&#10;Metal Gear Solid V: The Phantom Pain (Kojima Productions, 2015)&#10;Kingdom Come: Deliverance (Warhorse Studios, 2018)&#10;Mark of the Ninja (Klei Entertainment, 2012)&#10;Watch Dogs 2 (Ubisoft Montreal, 2016)&#10;Far Cry 4 (Ubisoft Montreal, 2014)&#10;Monster Hunter: World (Capcom, 2018)&#10;Spelunky (Derek Yu, 2012)&#10;SteamWorld Dig 2 (Image and Form, 2017)&#10;Uncharted 3: Drake's Deception (Naughty Dog, 2011)&#10;Red Dead Redemption (Rockstar San Diego, 2010)&#10;Assassin's Creed: Origins (Ubisoft Montreal, 2017)&#10;Grand Theft Auto V (Rockstar North, 2013)&#10;Middle-earth: Shadow of Mordor (Monolith Productions, 2014)&#10;Call of Duty: WWII (Sledgehammer Games, 2017)&#10;Prey (Arkane Studios, 2017)&#10;Hitman (iO Interactive, 2016)&#10;Dishonored 2 (Arkane Studios, 2016)&#10;Deus Ex (Ion Storm, 2000)&#10;The Legend of Zelda: Skyward Sword (Nintendo, 2011)&#10;Rain World (Videocult, 2017)&#10;Dishonored: Death of the Outsider (Arkane Studios, 2017)&#10;Far Cry 2 (Ubisoft Montreal, 2008)&#10;Mafia III (Hangar 13, 2016)&#10;SimCity (Maxis, 1989)&#10;The Sims (Maxis, 2000)&#10;RimWorld (Ludeon Studios, 2013)&#10;Dwarf Fortress (Tam and Zach Adams, 2006)&#10;Thief: The Dark Project (Looking Glass Studios, 1998)&#10;System Shock 2 (Looking Glass Studios, 1999)&#10;Gunpoint (Suspicious Developments, 2013)&#10;&#10;=== Credits ===&#10;&#10;Music used in this episode&#10;&#10;Please, Don't Touch Anything OST, blinch&#10;https://bulkypix.bandcamp.com/releases&#10;&#10;k. Part 2 - 01 untitled 1, animeistrash&#10;&#10;Other credits&#10;&#10;The Sims 1: Gameplay #1 (No Commentary) | sibaem&#10;https://www.youtube.com/watch?v=gi0AB5ksxuY&#10;&#10;METAL GEAR SOLID V: THE PHANTOM PAIN Decoys Confuse Guard | rcua1884&#10;https://www.youtube.com/watch?v=g_wFbWkUgD4&#10;&#10;Zelda: BOTW (Fire In The Hole) | Nassi&#10;https://www.youtube.com/watch?v=EVgt3dMdpxM&amp;feature=share&#10;&#10;=== Subtitles ===&#10;&#10;Contribute translated subtitles - https://amara.org/v/C3BEi/" id="72" name="Google Shape;72;p13" title="The Rise of the Systemic Game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738" y="1043750"/>
            <a:ext cx="8248525" cy="46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709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709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709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709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709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709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709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9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709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0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6BA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6709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1"/>
          <p:cNvSpPr/>
          <p:nvPr/>
        </p:nvSpPr>
        <p:spPr>
          <a:xfrm>
            <a:off x="7571075" y="5442350"/>
            <a:ext cx="1436700" cy="503400"/>
          </a:xfrm>
          <a:prstGeom prst="rect">
            <a:avLst/>
          </a:prstGeom>
          <a:solidFill>
            <a:srgbClr val="096BAF"/>
          </a:solidFill>
          <a:ln cap="flat" cmpd="sng" w="9525">
            <a:solidFill>
              <a:srgbClr val="096B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eme8">
  <a:themeElements>
    <a:clrScheme name="Theme8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